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slideMasters/slideMaster3.xml" ContentType="application/vnd.openxmlformats-officedocument.presentationml.slideMaster+xml"/>
  <Override PartName="/ppt/theme/theme3.xml" ContentType="application/vnd.openxmlformats-officedocument.theme+xml"/>
  <Override PartName="/ppt/handoutMasters/handoutMaster1.xml" ContentType="application/vnd.openxmlformats-officedocument.presentationml.handoutMaster+xml"/>
  <Override PartName="/ppt/theme/theme4.xml" ContentType="application/vnd.openxmlformats-officedocument.theme+xml"/>
  <Override PartName="/ppt/notesMasters/notesMaster1.xml" ContentType="application/vnd.openxmlformats-officedocument.presentationml.notesMaster+xml"/>
  <Override PartName="/ppt/theme/theme5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Default Extension="mov" ContentType="video/unknown"/>
  <Default Extension="mp4" ContentType="video/unknown"/>
  <Default Extension="png" ContentType="image/png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782" r:id="rId35"/>
    <p:sldMasterId id="2147483783" r:id="rId37"/>
    <p:sldMasterId id="2147483784" r:id="rId39"/>
  </p:sldMasterIdLst>
  <p:notesMasterIdLst>
    <p:notesMasterId r:id="rId43"/>
  </p:notesMasterIdLst>
  <p:handoutMasterIdLst>
    <p:handoutMasterId r:id="rId41"/>
  </p:handoutMasterIdLst>
  <p:sldIdLst>
    <p:sldId id="257" r:id="rId45"/>
    <p:sldId id="258" r:id="rId46"/>
    <p:sldId id="259" r:id="rId47"/>
    <p:sldId id="260" r:id="rId48"/>
    <p:sldId id="262" r:id="rId4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8001" autoAdjust="0"/>
    <p:restoredTop sz="94660"/>
  </p:normalViewPr>
  <p:slideViewPr>
    <p:cSldViewPr snapToGrid="0" snapToObjects="1">
      <p:cViewPr varScale="1">
        <p:scale>
          <a:sx n="88" d="100"/>
          <a:sy n="88" d="100"/>
        </p:scale>
        <p:origin x="96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35" Type="http://schemas.openxmlformats.org/officeDocument/2006/relationships/slideMaster" Target="slideMasters/slideMaster1.xml"></Relationship><Relationship Id="rId36" Type="http://schemas.openxmlformats.org/officeDocument/2006/relationships/theme" Target="theme/theme1.xml"></Relationship><Relationship Id="rId37" Type="http://schemas.openxmlformats.org/officeDocument/2006/relationships/slideMaster" Target="slideMasters/slideMaster2.xml"></Relationship><Relationship Id="rId39" Type="http://schemas.openxmlformats.org/officeDocument/2006/relationships/slideMaster" Target="slideMasters/slideMaster3.xml"></Relationship><Relationship Id="rId41" Type="http://schemas.openxmlformats.org/officeDocument/2006/relationships/handoutMaster" Target="handoutMasters/handoutMaster1.xml"></Relationship><Relationship Id="rId43" Type="http://schemas.openxmlformats.org/officeDocument/2006/relationships/notesMaster" Target="notesMasters/notesMaster1.xml"></Relationship><Relationship Id="rId45" Type="http://schemas.openxmlformats.org/officeDocument/2006/relationships/slide" Target="slides/slide1.xml"></Relationship><Relationship Id="rId46" Type="http://schemas.openxmlformats.org/officeDocument/2006/relationships/slide" Target="slides/slide2.xml"></Relationship><Relationship Id="rId47" Type="http://schemas.openxmlformats.org/officeDocument/2006/relationships/slide" Target="slides/slide3.xml"></Relationship><Relationship Id="rId48" Type="http://schemas.openxmlformats.org/officeDocument/2006/relationships/slide" Target="slides/slide4.xml"></Relationship><Relationship Id="rId49" Type="http://schemas.openxmlformats.org/officeDocument/2006/relationships/slide" Target="slides/slide5.xml"></Relationship><Relationship Id="rId50" Type="http://schemas.openxmlformats.org/officeDocument/2006/relationships/viewProps" Target="viewProps.xml"></Relationship><Relationship Id="rId51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4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fImage91461225741.png>
</file>

<file path=ppt/media/fImage9424632598467.png>
</file>

<file path=ppt/media/media113040906.MOV>
</file>

<file path=ppt/media/media215152157.MP4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5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2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2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2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2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2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2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3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3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3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ctrTitle"/>
          </p:nvPr>
        </p:nvSpPr>
        <p:spPr>
          <a:xfrm rot="0">
            <a:off x="1524000" y="1122680"/>
            <a:ext cx="9146540" cy="239014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/>
          </p:cNvSpPr>
          <p:nvPr>
            <p:ph type="subTitle"/>
          </p:nvPr>
        </p:nvSpPr>
        <p:spPr>
          <a:xfrm rot="0">
            <a:off x="1524000" y="3602355"/>
            <a:ext cx="9146540" cy="1657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부제목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838200" y="1825625"/>
            <a:ext cx="10518140" cy="435419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>
              <a:buClr>
                <a:srgbClr val="000000"/>
              </a:buClr>
              <a:buFont typeface="Arial"/>
              <a:buChar char="-"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6858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둘째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1430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셋째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6002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넷째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20574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다섯째 수준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1850" y="1710055"/>
            <a:ext cx="10518140" cy="285496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31850" y="4589780"/>
            <a:ext cx="10518140" cy="150241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838200" y="1825625"/>
            <a:ext cx="5184140" cy="435419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6858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둘째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1430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셋째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6002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넷째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20574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다섯째 수준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/>
          </p:cNvSpPr>
          <p:nvPr>
            <p:ph type="obj"/>
          </p:nvPr>
        </p:nvSpPr>
        <p:spPr>
          <a:xfrm rot="0">
            <a:off x="6172200" y="1825625"/>
            <a:ext cx="5184140" cy="435419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6858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둘째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1430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셋째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6002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넷째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20574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다섯째 수준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40105" y="1681480"/>
            <a:ext cx="5160010" cy="82613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/>
          </p:cNvSpPr>
          <p:nvPr>
            <p:ph type="obj"/>
          </p:nvPr>
        </p:nvSpPr>
        <p:spPr>
          <a:xfrm rot="0">
            <a:off x="840105" y="2505075"/>
            <a:ext cx="5160010" cy="368744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6858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둘째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1430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셋째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6002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넷째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20574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다섯째 수준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/>
          </p:cNvSpPr>
          <p:nvPr>
            <p:ph type="body"/>
          </p:nvPr>
        </p:nvSpPr>
        <p:spPr>
          <a:xfrm rot="0">
            <a:off x="6172200" y="1681480"/>
            <a:ext cx="5186045" cy="82613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/>
          </p:cNvSpPr>
          <p:nvPr>
            <p:ph type="obj"/>
          </p:nvPr>
        </p:nvSpPr>
        <p:spPr>
          <a:xfrm rot="0">
            <a:off x="6172200" y="2505075"/>
            <a:ext cx="5186045" cy="368744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>
              <a:buClr>
                <a:srgbClr val="000000"/>
              </a:buClr>
              <a:buFont typeface="Arial"/>
              <a:buChar char="-"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685800" indent="-228600" latinLnBrk="0">
              <a:buClr>
                <a:srgbClr val="000000"/>
              </a:buClr>
              <a:buFont typeface="Arial"/>
              <a:buChar char="-"/>
            </a:pPr>
            <a:r>
              <a:rPr>
                <a:latin typeface="맑은 고딕" charset="0"/>
                <a:ea typeface="맑은 고딕" charset="0"/>
              </a:rPr>
              <a:t>둘째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143000" indent="-228600" latinLnBrk="0">
              <a:buClr>
                <a:srgbClr val="000000"/>
              </a:buClr>
              <a:buFont typeface="Arial"/>
              <a:buChar char="-"/>
            </a:pPr>
            <a:r>
              <a:rPr>
                <a:latin typeface="맑은 고딕" charset="0"/>
                <a:ea typeface="맑은 고딕" charset="0"/>
              </a:rPr>
              <a:t>셋째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600200" indent="-228600" latinLnBrk="0">
              <a:buClr>
                <a:srgbClr val="000000"/>
              </a:buClr>
              <a:buFont typeface="Arial"/>
              <a:buChar char="-"/>
            </a:pPr>
            <a:r>
              <a:rPr>
                <a:latin typeface="맑은 고딕" charset="0"/>
                <a:ea typeface="맑은 고딕" charset="0"/>
              </a:rPr>
              <a:t>넷째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2057400" indent="-228600" latinLnBrk="0">
              <a:buClr>
                <a:srgbClr val="000000"/>
              </a:buClr>
              <a:buFont typeface="Arial"/>
              <a:buChar char="-"/>
            </a:pPr>
            <a:r>
              <a:rPr>
                <a:latin typeface="맑은 고딕" charset="0"/>
                <a:ea typeface="맑은 고딕" charset="0"/>
              </a:rPr>
              <a:t>다섯째 수준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7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8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9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4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5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3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4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4460" cy="160274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5183505" y="987425"/>
            <a:ext cx="6174740" cy="487616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6858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둘째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1430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셋째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6002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넷째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20574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다섯째 수준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/>
          </p:cNvSpPr>
          <p:nvPr>
            <p:ph type="body"/>
          </p:nvPr>
        </p:nvSpPr>
        <p:spPr>
          <a:xfrm rot="0">
            <a:off x="840105" y="2057400"/>
            <a:ext cx="3934460" cy="381444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4460" cy="160274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/>
          </p:cNvSpPr>
          <p:nvPr>
            <p:ph type="pic"/>
          </p:nvPr>
        </p:nvSpPr>
        <p:spPr>
          <a:xfrm rot="0">
            <a:off x="5183505" y="987425"/>
            <a:ext cx="6174740" cy="4876165"/>
          </a:xfrm>
          <a:prstGeom prst="rect"/>
        </p:spPr>
      </p:sp>
      <p:sp>
        <p:nvSpPr>
          <p:cNvPr id="4" name="Rect 0"/>
          <p:cNvSpPr txBox="1">
            <a:spLocks/>
          </p:cNvSpPr>
          <p:nvPr>
            <p:ph type="body"/>
          </p:nvPr>
        </p:nvSpPr>
        <p:spPr>
          <a:xfrm rot="0">
            <a:off x="840105" y="2057400"/>
            <a:ext cx="3934460" cy="381444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/>
          </p:cNvSpPr>
          <p:nvPr>
            <p:ph type="body" orient="vert"/>
          </p:nvPr>
        </p:nvSpPr>
        <p:spPr>
          <a:xfrm rot="0">
            <a:off x="838200" y="1825625"/>
            <a:ext cx="10518140" cy="4354195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latinLnBrk="0">
              <a:buClr>
                <a:srgbClr val="000000"/>
              </a:buClr>
              <a:buFont typeface="Arial"/>
              <a:buChar char="-"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685800" indent="-228600" latinLnBrk="0">
              <a:buClr>
                <a:srgbClr val="000000"/>
              </a:buClr>
              <a:buFont typeface="Arial"/>
              <a:buChar char="-"/>
            </a:pPr>
            <a:r>
              <a:rPr>
                <a:latin typeface="맑은 고딕" charset="0"/>
                <a:ea typeface="맑은 고딕" charset="0"/>
              </a:rPr>
              <a:t>둘째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143000" indent="-228600" latinLnBrk="0">
              <a:buClr>
                <a:srgbClr val="000000"/>
              </a:buClr>
              <a:buFont typeface="Arial"/>
              <a:buChar char="-"/>
            </a:pPr>
            <a:r>
              <a:rPr>
                <a:latin typeface="맑은 고딕" charset="0"/>
                <a:ea typeface="맑은 고딕" charset="0"/>
              </a:rPr>
              <a:t>셋째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600200" indent="-228600" latinLnBrk="0">
              <a:buClr>
                <a:srgbClr val="000000"/>
              </a:buClr>
              <a:buFont typeface="Arial"/>
              <a:buChar char="-"/>
            </a:pPr>
            <a:r>
              <a:rPr>
                <a:latin typeface="맑은 고딕" charset="0"/>
                <a:ea typeface="맑은 고딕" charset="0"/>
              </a:rPr>
              <a:t>넷째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2057400" indent="-228600" latinLnBrk="0">
              <a:buClr>
                <a:srgbClr val="000000"/>
              </a:buClr>
              <a:buFont typeface="Arial"/>
              <a:buChar char="-"/>
            </a:pPr>
            <a:r>
              <a:rPr>
                <a:latin typeface="맑은 고딕" charset="0"/>
                <a:ea typeface="맑은 고딕" charset="0"/>
              </a:rPr>
              <a:t>다섯째 수준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 orient="vert"/>
          </p:nvPr>
        </p:nvSpPr>
        <p:spPr>
          <a:xfrm rot="0">
            <a:off x="8724900" y="365125"/>
            <a:ext cx="2631440" cy="5814695"/>
          </a:xfrm>
          <a:prstGeom prst="rect"/>
        </p:spPr>
        <p:txBody>
          <a:bodyPr wrap="square" lIns="91440" tIns="45720" rIns="91440" bIns="45720" vert="eaVert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/>
          </p:cNvSpPr>
          <p:nvPr>
            <p:ph type="body" orient="vert"/>
          </p:nvPr>
        </p:nvSpPr>
        <p:spPr>
          <a:xfrm rot="0">
            <a:off x="838200" y="365125"/>
            <a:ext cx="7736840" cy="5814695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latinLnBrk="0">
              <a:buClr>
                <a:srgbClr val="000000"/>
              </a:buClr>
              <a:buFont typeface="Arial"/>
              <a:buChar char="-"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685800" indent="-228600" latinLnBrk="0">
              <a:buClr>
                <a:srgbClr val="000000"/>
              </a:buClr>
              <a:buFont typeface="Arial"/>
              <a:buChar char="-"/>
            </a:pPr>
            <a:r>
              <a:rPr>
                <a:latin typeface="맑은 고딕" charset="0"/>
                <a:ea typeface="맑은 고딕" charset="0"/>
              </a:rPr>
              <a:t>둘째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143000" indent="-228600" latinLnBrk="0">
              <a:buClr>
                <a:srgbClr val="000000"/>
              </a:buClr>
              <a:buFont typeface="Arial"/>
              <a:buChar char="-"/>
            </a:pPr>
            <a:r>
              <a:rPr>
                <a:latin typeface="맑은 고딕" charset="0"/>
                <a:ea typeface="맑은 고딕" charset="0"/>
              </a:rPr>
              <a:t>셋째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600200" indent="-228600" latinLnBrk="0">
              <a:buClr>
                <a:srgbClr val="000000"/>
              </a:buClr>
              <a:buFont typeface="Arial"/>
              <a:buChar char="-"/>
            </a:pPr>
            <a:r>
              <a:rPr>
                <a:latin typeface="맑은 고딕" charset="0"/>
                <a:ea typeface="맑은 고딕" charset="0"/>
              </a:rPr>
              <a:t>넷째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2057400" indent="-228600" latinLnBrk="0">
              <a:buClr>
                <a:srgbClr val="000000"/>
              </a:buClr>
              <a:buFont typeface="Arial"/>
              <a:buChar char="-"/>
            </a:pPr>
            <a:r>
              <a:rPr>
                <a:latin typeface="맑은 고딕" charset="0"/>
                <a:ea typeface="맑은 고딕" charset="0"/>
              </a:rPr>
              <a:t>다섯째 수준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ctrTitle"/>
          </p:nvPr>
        </p:nvSpPr>
        <p:spPr>
          <a:xfrm rot="0">
            <a:off x="1524000" y="1122680"/>
            <a:ext cx="9146540" cy="239014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/>
          </p:cNvSpPr>
          <p:nvPr>
            <p:ph type="subTitle"/>
          </p:nvPr>
        </p:nvSpPr>
        <p:spPr>
          <a:xfrm rot="0">
            <a:off x="1524000" y="3602355"/>
            <a:ext cx="9146540" cy="1657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클릭하여 마스터 부제목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838200" y="1825625"/>
            <a:ext cx="10518140" cy="435419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>
              <a:buClr>
                <a:srgbClr val="000000"/>
              </a:buClr>
              <a:buFont typeface="Arial"/>
              <a:buChar char="-"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6858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두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1430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세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6002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네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20574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다섯 번째 수준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1850" y="1710055"/>
            <a:ext cx="10518140" cy="285496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31850" y="4589780"/>
            <a:ext cx="10518140" cy="150241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838200" y="1825625"/>
            <a:ext cx="5184140" cy="435419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6858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두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1430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세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6002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네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20574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다섯 번째 수준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/>
          </p:cNvSpPr>
          <p:nvPr>
            <p:ph type="obj"/>
          </p:nvPr>
        </p:nvSpPr>
        <p:spPr>
          <a:xfrm rot="0">
            <a:off x="6172200" y="1825625"/>
            <a:ext cx="5184140" cy="435419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6858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두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1430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세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6002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네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20574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다섯 번째 수준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40105" y="1681480"/>
            <a:ext cx="5160010" cy="82613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/>
          </p:cNvSpPr>
          <p:nvPr>
            <p:ph type="obj"/>
          </p:nvPr>
        </p:nvSpPr>
        <p:spPr>
          <a:xfrm rot="0">
            <a:off x="840105" y="2505075"/>
            <a:ext cx="5160010" cy="368744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6858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두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1430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세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6002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네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20574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다섯 번째 수준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/>
          </p:cNvSpPr>
          <p:nvPr>
            <p:ph type="body"/>
          </p:nvPr>
        </p:nvSpPr>
        <p:spPr>
          <a:xfrm rot="0">
            <a:off x="6172200" y="1681480"/>
            <a:ext cx="5186045" cy="82613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6" name="Rect 0"/>
          <p:cNvSpPr txBox="1">
            <a:spLocks/>
          </p:cNvSpPr>
          <p:nvPr>
            <p:ph type="obj"/>
          </p:nvPr>
        </p:nvSpPr>
        <p:spPr>
          <a:xfrm rot="0">
            <a:off x="6172200" y="2505075"/>
            <a:ext cx="5186045" cy="368744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6858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두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1430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세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6002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네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20574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다섯 번째 수준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7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8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9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4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5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3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4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4460" cy="160274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5183505" y="987425"/>
            <a:ext cx="6174740" cy="487616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6858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두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1430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세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6002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네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20574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다섯 번째 수준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/>
          </p:cNvSpPr>
          <p:nvPr>
            <p:ph type="body"/>
          </p:nvPr>
        </p:nvSpPr>
        <p:spPr>
          <a:xfrm rot="0">
            <a:off x="840105" y="2057400"/>
            <a:ext cx="3934460" cy="381444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4460" cy="160274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/>
          </p:cNvSpPr>
          <p:nvPr>
            <p:ph type="pic"/>
          </p:nvPr>
        </p:nvSpPr>
        <p:spPr>
          <a:xfrm rot="0">
            <a:off x="5183505" y="987425"/>
            <a:ext cx="6174740" cy="4876165"/>
          </a:xfrm>
          <a:prstGeom prst="rect"/>
        </p:spPr>
      </p:sp>
      <p:sp>
        <p:nvSpPr>
          <p:cNvPr id="4" name="Rect 0"/>
          <p:cNvSpPr txBox="1">
            <a:spLocks/>
          </p:cNvSpPr>
          <p:nvPr>
            <p:ph type="body"/>
          </p:nvPr>
        </p:nvSpPr>
        <p:spPr>
          <a:xfrm rot="0">
            <a:off x="840105" y="2057400"/>
            <a:ext cx="3934460" cy="381444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/>
          </p:cNvSpPr>
          <p:nvPr>
            <p:ph type="body" orient="vert"/>
          </p:nvPr>
        </p:nvSpPr>
        <p:spPr>
          <a:xfrm rot="0">
            <a:off x="838200" y="1825625"/>
            <a:ext cx="10518140" cy="4354195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6858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두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1430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세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6002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네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2057400" indent="-228600" latinLnBrk="0">
              <a:buClr>
                <a:srgbClr val="000000"/>
              </a:buClr>
              <a:buFont typeface="Arial"/>
              <a:buChar char="•"/>
            </a:pPr>
            <a:r>
              <a:rPr>
                <a:latin typeface="맑은 고딕" charset="0"/>
                <a:ea typeface="맑은 고딕" charset="0"/>
              </a:rPr>
              <a:t>다섯 번째 수준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 orient="vert"/>
          </p:nvPr>
        </p:nvSpPr>
        <p:spPr>
          <a:xfrm rot="0">
            <a:off x="8724900" y="365125"/>
            <a:ext cx="2631440" cy="5814695"/>
          </a:xfrm>
          <a:prstGeom prst="rect"/>
        </p:spPr>
        <p:txBody>
          <a:bodyPr wrap="square" lIns="91440" tIns="45720" rIns="91440" bIns="45720" vert="eaVert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3" name="Rect 0"/>
          <p:cNvSpPr txBox="1">
            <a:spLocks/>
          </p:cNvSpPr>
          <p:nvPr>
            <p:ph type="body" orient="vert"/>
          </p:nvPr>
        </p:nvSpPr>
        <p:spPr>
          <a:xfrm rot="0">
            <a:off x="838200" y="365125"/>
            <a:ext cx="7736840" cy="5814695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6858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두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1430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세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16002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네 번째 수준</a:t>
            </a:r>
            <a:endParaRPr lang="ko-KR" altLang="en-US">
              <a:latin typeface="맑은 고딕" charset="0"/>
              <a:ea typeface="맑은 고딕" charset="0"/>
            </a:endParaRPr>
          </a:p>
          <a:p>
            <a:pPr marL="2057400" indent="-228600" latinLnBrk="0">
              <a:buClr>
                <a:srgbClr val="000000"/>
              </a:buClr>
              <a:buFont typeface="Arial"/>
              <a:buChar char="0"/>
            </a:pPr>
            <a:r>
              <a:rPr>
                <a:latin typeface="맑은 고딕" charset="0"/>
                <a:ea typeface="맑은 고딕" charset="0"/>
              </a:rPr>
              <a:t>다섯 번째 수준</a:t>
            </a:r>
            <a:endParaRPr lang="ko-KR" altLang="en-US">
              <a:latin typeface="맑은 고딕" charset="0"/>
              <a:ea typeface="맑은 고딕" charset="0"/>
            </a:endParaRP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2.xml"></Relationship><Relationship Id="rId2" Type="http://schemas.openxmlformats.org/officeDocument/2006/relationships/slideLayout" Target="../slideLayouts/slideLayout13.xml"></Relationship><Relationship Id="rId3" Type="http://schemas.openxmlformats.org/officeDocument/2006/relationships/slideLayout" Target="../slideLayouts/slideLayout14.xml"></Relationship><Relationship Id="rId4" Type="http://schemas.openxmlformats.org/officeDocument/2006/relationships/slideLayout" Target="../slideLayouts/slideLayout15.xml"></Relationship><Relationship Id="rId5" Type="http://schemas.openxmlformats.org/officeDocument/2006/relationships/slideLayout" Target="../slideLayouts/slideLayout16.xml"></Relationship><Relationship Id="rId6" Type="http://schemas.openxmlformats.org/officeDocument/2006/relationships/slideLayout" Target="../slideLayouts/slideLayout17.xml"></Relationship><Relationship Id="rId7" Type="http://schemas.openxmlformats.org/officeDocument/2006/relationships/slideLayout" Target="../slideLayouts/slideLayout18.xml"></Relationship><Relationship Id="rId8" Type="http://schemas.openxmlformats.org/officeDocument/2006/relationships/slideLayout" Target="../slideLayouts/slideLayout19.xml"></Relationship><Relationship Id="rId9" Type="http://schemas.openxmlformats.org/officeDocument/2006/relationships/slideLayout" Target="../slideLayouts/slideLayout20.xml"></Relationship><Relationship Id="rId10" Type="http://schemas.openxmlformats.org/officeDocument/2006/relationships/slideLayout" Target="../slideLayouts/slideLayout21.xml"></Relationship><Relationship Id="rId11" Type="http://schemas.openxmlformats.org/officeDocument/2006/relationships/slideLayout" Target="../slideLayouts/slideLayout22.xml"></Relationship><Relationship Id="rId12" Type="http://schemas.openxmlformats.org/officeDocument/2006/relationships/theme" Target="../theme/theme2.xml"></Relationship></Relationships>
</file>

<file path=ppt/slideMasters/_rels/slideMaster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3.xml"></Relationship><Relationship Id="rId2" Type="http://schemas.openxmlformats.org/officeDocument/2006/relationships/slideLayout" Target="../slideLayouts/slideLayout24.xml"></Relationship><Relationship Id="rId3" Type="http://schemas.openxmlformats.org/officeDocument/2006/relationships/slideLayout" Target="../slideLayouts/slideLayout25.xml"></Relationship><Relationship Id="rId4" Type="http://schemas.openxmlformats.org/officeDocument/2006/relationships/slideLayout" Target="../slideLayouts/slideLayout26.xml"></Relationship><Relationship Id="rId5" Type="http://schemas.openxmlformats.org/officeDocument/2006/relationships/slideLayout" Target="../slideLayouts/slideLayout27.xml"></Relationship><Relationship Id="rId6" Type="http://schemas.openxmlformats.org/officeDocument/2006/relationships/slideLayout" Target="../slideLayouts/slideLayout28.xml"></Relationship><Relationship Id="rId7" Type="http://schemas.openxmlformats.org/officeDocument/2006/relationships/slideLayout" Target="../slideLayouts/slideLayout29.xml"></Relationship><Relationship Id="rId8" Type="http://schemas.openxmlformats.org/officeDocument/2006/relationships/slideLayout" Target="../slideLayouts/slideLayout30.xml"></Relationship><Relationship Id="rId9" Type="http://schemas.openxmlformats.org/officeDocument/2006/relationships/slideLayout" Target="../slideLayouts/slideLayout31.xml"></Relationship><Relationship Id="rId10" Type="http://schemas.openxmlformats.org/officeDocument/2006/relationships/slideLayout" Target="../slideLayouts/slideLayout32.xml"></Relationship><Relationship Id="rId11" Type="http://schemas.openxmlformats.org/officeDocument/2006/relationships/slideLayout" Target="../slideLayouts/slideLayout33.xml"></Relationship><Relationship Id="rId12" Type="http://schemas.openxmlformats.org/officeDocument/2006/relationships/theme" Target="../theme/theme3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38200" y="1825625"/>
            <a:ext cx="10518140" cy="435419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marL="0" indent="0" defTabSz="914400" latinLnBrk="1">
        <a:buNone/>
        <a:defRPr lang="ko-KR" smtClean="0" sz="4400" baseline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0"/>
        <a:defRPr lang="ko-KR" smtClean="0" sz="2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0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-69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  <p:timing>
    <p:tnLst>
      <p:par>
        <p:cTn id="1" dur="indefinite" restart="never" nodeType="tmRoot"/>
      </p:par>
    </p:tnLst>
  </p:timing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38200" y="1825625"/>
            <a:ext cx="10518140" cy="435419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marL="0" indent="0" defTabSz="914400" latinLnBrk="1">
        <a:buNone/>
        <a:defRPr lang="ko-KR" smtClean="0" sz="4400" baseline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0"/>
        <a:defRPr lang="ko-KR" smtClean="0" sz="2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0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-69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  <p:timing>
    <p:tnLst>
      <p:par>
        <p:cTn id="1" dur="indefinite" restart="never" nodeType="tmRoot"/>
      </p:par>
    </p:tnLst>
  </p:timing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3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4.xml"></Relationship><Relationship Id="rId2" Type="http://schemas.openxmlformats.org/officeDocument/2006/relationships/image" Target="../media/fImage91461225741.png"></Relationship><Relationship Id="rId3" Type="http://schemas.openxmlformats.org/officeDocument/2006/relationships/video" Target="../media/media113040906.MOV"></Relationship><Relationship Id="rId4" Type="http://schemas.microsoft.com/office/2007/relationships/media" Target="../media/media113040906.MOV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4.xml"></Relationship><Relationship Id="rId2" Type="http://schemas.openxmlformats.org/officeDocument/2006/relationships/image" Target="../media/fImage9424632598467.png"></Relationship><Relationship Id="rId3" Type="http://schemas.openxmlformats.org/officeDocument/2006/relationships/video" Target="../media/media215152157.MP4"></Relationship><Relationship Id="rId4" Type="http://schemas.microsoft.com/office/2007/relationships/media" Target="../media/media215152157.MP4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 0"/>
          <p:cNvSpPr>
            <a:spLocks/>
          </p:cNvSpPr>
          <p:nvPr/>
        </p:nvSpPr>
        <p:spPr>
          <a:xfrm rot="0">
            <a:off x="4493260" y="995680"/>
            <a:ext cx="3242310" cy="3242310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4000">
                <a:solidFill>
                  <a:srgbClr val="E9B7B5"/>
                </a:solidFill>
                <a:latin typeface="맑은 고딕" charset="0"/>
                <a:ea typeface="맑은 고딕" charset="0"/>
              </a:rPr>
              <a:t>IoT시스템 </a:t>
            </a:r>
            <a:endParaRPr lang="ko-KR" altLang="en-US" sz="4000">
              <a:solidFill>
                <a:srgbClr val="E9B7B5"/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r>
              <a:rPr lang="ko-KR" sz="4000">
                <a:solidFill>
                  <a:srgbClr val="FFFFFF">
                    <a:lumMod val="65000"/>
                  </a:srgbClr>
                </a:solidFill>
                <a:latin typeface="맑은 고딕" charset="0"/>
                <a:ea typeface="맑은 고딕" charset="0"/>
              </a:rPr>
              <a:t>10</a:t>
            </a:r>
            <a:r>
              <a:rPr sz="4000">
                <a:solidFill>
                  <a:srgbClr val="FFFFFF">
                    <a:lumMod val="65000"/>
                  </a:srgbClr>
                </a:solidFill>
                <a:latin typeface="맑은 고딕" charset="0"/>
                <a:ea typeface="맑은 고딕" charset="0"/>
              </a:rPr>
              <a:t>주차 과제</a:t>
            </a:r>
            <a:endParaRPr lang="ko-KR" altLang="en-US" sz="4000">
              <a:solidFill>
                <a:srgbClr val="FFFFFF">
                  <a:lumMod val="65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Rect 0"/>
          <p:cNvSpPr>
            <a:spLocks/>
          </p:cNvSpPr>
          <p:nvPr/>
        </p:nvSpPr>
        <p:spPr>
          <a:xfrm rot="0">
            <a:off x="3065145" y="4443095"/>
            <a:ext cx="6727190" cy="1508125"/>
          </a:xfrm>
          <a:prstGeom prst="rect"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40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반 YA 학번: 20202296 </a:t>
            </a:r>
            <a:endParaRPr lang="ko-KR" altLang="en-US" sz="40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r>
              <a:rPr sz="40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이름: 전채린 </a:t>
            </a:r>
            <a:endParaRPr lang="ko-KR" altLang="en-US" sz="40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1200" i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Rect 0"/>
          <p:cNvSpPr txBox="1">
            <a:spLocks/>
          </p:cNvSpPr>
          <p:nvPr>
            <p:ph type="sldNum"/>
          </p:nvPr>
        </p:nvSpPr>
        <p:spPr>
          <a:xfrm rot="0">
            <a:off x="8721725" y="6007100"/>
            <a:ext cx="284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sz="1400" b="1">
                <a:solidFill>
                  <a:srgbClr val="000000"/>
                </a:solidFill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</a:rPr>
              <a:t>1</a:t>
            </a:fld>
            <a:endParaRPr lang="ko-KR" altLang="en-US" sz="1400" b="1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 rot="0">
            <a:off x="409575" y="419735"/>
            <a:ext cx="11375390" cy="6020435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  <a:effectLst>
            <a:outerShdw sx="97000" sy="97000" blurRad="431800" dist="241300" dir="5400000" rotWithShape="0" algn="t">
              <a:srgbClr val="000000">
                <a:alpha val="29803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t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실습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1 </a:t>
            </a: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동영상</a:t>
            </a:r>
            <a:endParaRPr lang="ko-KR" altLang="en-US" sz="28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900">
              <a:solidFill>
                <a:srgbClr val="FFFFFF">
                  <a:lumMod val="75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Rect 0"/>
          <p:cNvSpPr txBox="1">
            <a:spLocks/>
          </p:cNvSpPr>
          <p:nvPr>
            <p:ph type="sldNum"/>
          </p:nvPr>
        </p:nvSpPr>
        <p:spPr>
          <a:xfrm rot="0">
            <a:off x="8721725" y="6007100"/>
            <a:ext cx="284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sz="1400" b="1">
                <a:solidFill>
                  <a:srgbClr val="000000"/>
                </a:solidFill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</a:rPr>
              <a:t>2</a:t>
            </a:fld>
            <a:endParaRPr lang="ko-KR" altLang="en-US" sz="1400" b="1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0" name="IMG_6983(3)" descr="C:/Users/chaer/AppData/Roaming/PolarisOffice/ETemp/9880_13027840/fImage91461225741.png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40105" y="1179830"/>
            <a:ext cx="10517505" cy="493077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 rot="0">
            <a:off x="409575" y="419735"/>
            <a:ext cx="11375390" cy="6020435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  <a:effectLst>
            <a:outerShdw sx="97000" sy="97000" blurRad="431800" dist="241300" dir="5400000" rotWithShape="0" algn="t">
              <a:srgbClr val="000000">
                <a:alpha val="29803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t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실습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2</a:t>
            </a: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 동영상</a:t>
            </a:r>
            <a:endParaRPr lang="ko-KR" altLang="en-US" sz="28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900">
              <a:solidFill>
                <a:srgbClr val="FFFFFF">
                  <a:lumMod val="75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Rect 0"/>
          <p:cNvSpPr txBox="1">
            <a:spLocks/>
          </p:cNvSpPr>
          <p:nvPr>
            <p:ph type="sldNum"/>
          </p:nvPr>
        </p:nvSpPr>
        <p:spPr>
          <a:xfrm rot="0">
            <a:off x="8721725" y="6007100"/>
            <a:ext cx="284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sz="1400" b="1">
                <a:solidFill>
                  <a:srgbClr val="000000"/>
                </a:solidFill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</a:rPr>
              <a:t>3</a:t>
            </a:fld>
            <a:endParaRPr lang="ko-KR" altLang="en-US" sz="1400" b="1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0" name="vllo" descr="C:/Users/chaer/AppData/Roaming/PolarisOffice/ETemp/9880_13027840/fImage9424632598467.png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69315" y="1120775"/>
            <a:ext cx="10429240" cy="498983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latinLnBrk="0">
              <a:buFont typeface="Arial"/>
              <a:buChar char="•"/>
            </a:pPr>
            <a:endParaRPr lang="ko-KR" altLang="en-US"/>
          </a:p>
        </p:txBody>
      </p:sp>
      <p:sp>
        <p:nvSpPr>
          <p:cNvPr id="10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endParaRPr lang="ko-KR" altLang="en-US"/>
          </a:p>
        </p:txBody>
      </p:sp>
      <p:sp>
        <p:nvSpPr>
          <p:cNvPr id="3" name="Rect 0"/>
          <p:cNvSpPr>
            <a:spLocks/>
          </p:cNvSpPr>
          <p:nvPr/>
        </p:nvSpPr>
        <p:spPr>
          <a:xfrm rot="0">
            <a:off x="409575" y="419735"/>
            <a:ext cx="11375390" cy="6020435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  <a:effectLst>
            <a:outerShdw sx="97000" sy="97000" blurRad="431800" dist="241300" dir="5400000" rotWithShape="0" algn="t">
              <a:srgbClr val="000000">
                <a:alpha val="29803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t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실습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2</a:t>
            </a: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스케치</a:t>
            </a:r>
            <a:endParaRPr lang="ko-KR" altLang="en-US" sz="28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900">
              <a:solidFill>
                <a:srgbClr val="FFFFFF">
                  <a:lumMod val="75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Rect 0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sz="1400" b="1">
                <a:solidFill>
                  <a:srgbClr val="000000"/>
                </a:solidFill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</a:rPr>
              <a:t>4</a:t>
            </a:fld>
            <a:endParaRPr lang="ko-KR" altLang="en-US" sz="1400" b="1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2" name="내용 개체 틀 8"/>
          <p:cNvSpPr txBox="1">
            <a:spLocks/>
          </p:cNvSpPr>
          <p:nvPr/>
        </p:nvSpPr>
        <p:spPr>
          <a:xfrm rot="0">
            <a:off x="836295" y="1248410"/>
            <a:ext cx="4076065" cy="494665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1800">
                <a:latin typeface="+mn-lt"/>
                <a:ea typeface="+mn-ea"/>
                <a:cs typeface="+mn-cs"/>
              </a:rPr>
              <a:t>#include &lt;SoftwareSerial.h&gt;</a:t>
            </a:r>
            <a:endParaRPr lang="ko-KR" altLang="en-US" sz="18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endParaRPr lang="ko-KR" altLang="en-US" sz="18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800">
                <a:latin typeface="+mn-lt"/>
                <a:ea typeface="+mn-ea"/>
                <a:cs typeface="+mn-cs"/>
              </a:rPr>
              <a:t>int bluetoothTx = 12;</a:t>
            </a:r>
            <a:endParaRPr lang="ko-KR" altLang="en-US" sz="18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800">
                <a:latin typeface="+mn-lt"/>
                <a:ea typeface="+mn-ea"/>
                <a:cs typeface="+mn-cs"/>
              </a:rPr>
              <a:t>int bluetoothRx = 13;</a:t>
            </a:r>
            <a:endParaRPr lang="ko-KR" altLang="en-US" sz="18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800">
                <a:latin typeface="+mn-lt"/>
                <a:ea typeface="+mn-ea"/>
                <a:cs typeface="+mn-cs"/>
              </a:rPr>
              <a:t>int LED1 = 8;</a:t>
            </a:r>
            <a:endParaRPr lang="ko-KR" altLang="en-US" sz="18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800">
                <a:latin typeface="+mn-lt"/>
                <a:ea typeface="+mn-ea"/>
                <a:cs typeface="+mn-cs"/>
              </a:rPr>
              <a:t>int LED2 = 4;</a:t>
            </a:r>
            <a:endParaRPr lang="ko-KR" altLang="en-US" sz="18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800">
                <a:latin typeface="+mn-lt"/>
                <a:ea typeface="+mn-ea"/>
                <a:cs typeface="+mn-cs"/>
              </a:rPr>
              <a:t>int LED3 = 6;</a:t>
            </a:r>
            <a:endParaRPr lang="ko-KR" altLang="en-US" sz="18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800">
                <a:latin typeface="+mn-lt"/>
                <a:ea typeface="+mn-ea"/>
                <a:cs typeface="+mn-cs"/>
              </a:rPr>
              <a:t>int LED4 = 2;</a:t>
            </a:r>
            <a:endParaRPr lang="ko-KR" altLang="en-US" sz="18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endParaRPr lang="ko-KR" altLang="en-US" sz="18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800">
                <a:latin typeface="+mn-lt"/>
                <a:ea typeface="+mn-ea"/>
                <a:cs typeface="+mn-cs"/>
              </a:rPr>
              <a:t>SoftwareSerial bluetooth(bluetoothTx, bluetoothRx);</a:t>
            </a:r>
            <a:endParaRPr lang="ko-KR" altLang="en-US" sz="18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endParaRPr lang="ko-KR" altLang="en-US" sz="1600">
              <a:latin typeface="+mn-lt"/>
              <a:ea typeface="+mn-ea"/>
              <a:cs typeface="+mn-cs"/>
            </a:endParaRPr>
          </a:p>
        </p:txBody>
      </p:sp>
      <p:sp>
        <p:nvSpPr>
          <p:cNvPr id="13" name="내용 개체 틀 9"/>
          <p:cNvSpPr txBox="1">
            <a:spLocks/>
          </p:cNvSpPr>
          <p:nvPr/>
        </p:nvSpPr>
        <p:spPr>
          <a:xfrm rot="0">
            <a:off x="6087110" y="1277620"/>
            <a:ext cx="3766185" cy="490283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800">
                <a:latin typeface="+mn-lt"/>
                <a:ea typeface="+mn-ea"/>
                <a:cs typeface="+mn-cs"/>
              </a:rPr>
              <a:t>void setup()</a:t>
            </a:r>
            <a:endParaRPr lang="ko-KR" altLang="en-US" sz="18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800">
                <a:latin typeface="+mn-lt"/>
                <a:ea typeface="+mn-ea"/>
                <a:cs typeface="+mn-cs"/>
              </a:rPr>
              <a:t>{</a:t>
            </a:r>
            <a:endParaRPr lang="ko-KR" altLang="en-US" sz="18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800">
                <a:latin typeface="+mn-lt"/>
                <a:ea typeface="+mn-ea"/>
                <a:cs typeface="+mn-cs"/>
              </a:rPr>
              <a:t>    Serial.begin(9600); </a:t>
            </a:r>
            <a:endParaRPr lang="ko-KR" altLang="en-US" sz="18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800">
                <a:latin typeface="+mn-lt"/>
                <a:ea typeface="+mn-ea"/>
                <a:cs typeface="+mn-cs"/>
              </a:rPr>
              <a:t>    delay(100);</a:t>
            </a:r>
            <a:endParaRPr lang="ko-KR" altLang="en-US" sz="18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800">
                <a:latin typeface="+mn-lt"/>
                <a:ea typeface="+mn-ea"/>
                <a:cs typeface="+mn-cs"/>
              </a:rPr>
              <a:t>    bluetooth.begin(9600);</a:t>
            </a:r>
            <a:endParaRPr lang="ko-KR" altLang="en-US" sz="18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800">
                <a:latin typeface="+mn-lt"/>
                <a:ea typeface="+mn-ea"/>
                <a:cs typeface="+mn-cs"/>
              </a:rPr>
              <a:t>    pinMode(LED1, OUTPUT);</a:t>
            </a:r>
            <a:endParaRPr lang="ko-KR" altLang="en-US" sz="18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800">
                <a:latin typeface="+mn-lt"/>
                <a:ea typeface="+mn-ea"/>
                <a:cs typeface="+mn-cs"/>
              </a:rPr>
              <a:t>    pinMode(LED2, OUTPUT);</a:t>
            </a:r>
            <a:endParaRPr lang="ko-KR" altLang="en-US" sz="18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800">
                <a:latin typeface="+mn-lt"/>
                <a:ea typeface="+mn-ea"/>
                <a:cs typeface="+mn-cs"/>
              </a:rPr>
              <a:t>    pinMode(LED3, OUTPUT);</a:t>
            </a:r>
            <a:endParaRPr lang="ko-KR" altLang="en-US" sz="18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800">
                <a:latin typeface="+mn-lt"/>
                <a:ea typeface="+mn-ea"/>
                <a:cs typeface="+mn-cs"/>
              </a:rPr>
              <a:t>    pinMode(LED4, OUTPUT);</a:t>
            </a:r>
            <a:endParaRPr lang="ko-KR" altLang="en-US" sz="18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800">
                <a:latin typeface="+mn-lt"/>
                <a:ea typeface="+mn-ea"/>
                <a:cs typeface="+mn-cs"/>
              </a:rPr>
              <a:t>}</a:t>
            </a:r>
            <a:endParaRPr lang="ko-KR" altLang="en-US" sz="1800"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latinLnBrk="0">
              <a:buFont typeface="Arial"/>
              <a:buChar char="•"/>
            </a:pPr>
            <a:endParaRPr lang="ko-KR" altLang="en-US" sz="28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10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3" name="Rect 0"/>
          <p:cNvSpPr>
            <a:spLocks/>
          </p:cNvSpPr>
          <p:nvPr/>
        </p:nvSpPr>
        <p:spPr>
          <a:xfrm rot="0">
            <a:off x="409575" y="419735"/>
            <a:ext cx="11375390" cy="6020435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  <a:effectLst>
            <a:outerShdw sx="97000" sy="97000" blurRad="431800" dist="241300" dir="5400000" rotWithShape="0" algn="t">
              <a:srgbClr val="000000">
                <a:alpha val="29803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t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실습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2</a:t>
            </a: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스케치</a:t>
            </a:r>
            <a:endParaRPr lang="ko-KR" altLang="en-US" sz="28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900">
              <a:solidFill>
                <a:srgbClr val="FFFFFF">
                  <a:lumMod val="75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Rect 0"/>
          <p:cNvSpPr txBox="1">
            <a:spLocks/>
          </p:cNvSpPr>
          <p:nvPr>
            <p:ph type="sldNum" idx="12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sz="1400" b="1">
                <a:solidFill>
                  <a:srgbClr val="000000"/>
                </a:solidFill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</a:rPr>
              <a:t>5</a:t>
            </a:fld>
            <a:endParaRPr lang="ko-KR" altLang="en-US" sz="1400" b="1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4" name="내용 개체 틀 10"/>
          <p:cNvSpPr txBox="1">
            <a:spLocks/>
          </p:cNvSpPr>
          <p:nvPr/>
        </p:nvSpPr>
        <p:spPr>
          <a:xfrm rot="0">
            <a:off x="762635" y="1248410"/>
            <a:ext cx="5182235" cy="4352290"/>
          </a:xfrm>
          <a:prstGeom prst="rect"/>
        </p:spPr>
        <p:txBody>
          <a:bodyPr wrap="square" lIns="91440" tIns="45720" rIns="91440" bIns="45720" numCol="1" vert="horz" anchor="t">
            <a:normAutofit fontScale="25000" lnSpcReduction="0"/>
          </a:bodyPr>
          <a:lstStyle/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void loop()    {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char cmd;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if(bluetooth.available() )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{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 cmd = (char)bluetooth.read();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 Serial.print("Command = ");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 Serial.println(cmd);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 if( cmd == '8' )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 {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     Serial.println("LED1 ON");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     digitalWrite(LED1, HIGH);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 }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15" name="내용 개체 틀 11"/>
          <p:cNvSpPr txBox="1">
            <a:spLocks/>
          </p:cNvSpPr>
          <p:nvPr/>
        </p:nvSpPr>
        <p:spPr>
          <a:xfrm rot="0">
            <a:off x="3461385" y="1248410"/>
            <a:ext cx="3913505" cy="4352290"/>
          </a:xfrm>
          <a:prstGeom prst="rect"/>
        </p:spPr>
        <p:txBody>
          <a:bodyPr wrap="square" lIns="91440" tIns="45720" rIns="91440" bIns="45720" numCol="1" vert="horz" anchor="t">
            <a:normAutofit fontScale="25000" lnSpcReduction="0"/>
          </a:bodyPr>
          <a:lstStyle/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2800">
                <a:latin typeface="맑은 고딕" charset="0"/>
                <a:ea typeface="맑은 고딕" charset="0"/>
                <a:cs typeface="+mn-cs"/>
              </a:rPr>
              <a:t> </a:t>
            </a: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if( cmd == '4' )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 {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     Serial.println("LED2 ON");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     digitalWrite(LED2, HIGH);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 }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 if( cmd == '6' )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 {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     Serial.println("LED3 ON");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     digitalWrite(LED3, HIGH);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 } 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 if( cmd == '2' )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 {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     Serial.println("LED4 ON");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     digitalWrite(LED4, HIGH);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800">
                <a:latin typeface="맑은 고딕" charset="0"/>
                <a:ea typeface="맑은 고딕" charset="0"/>
                <a:cs typeface="+mn-cs"/>
              </a:rPr>
              <a:t>        }</a:t>
            </a:r>
            <a:endParaRPr lang="ko-KR" altLang="en-US" sz="48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16" name="내용 개체 틀 12"/>
          <p:cNvSpPr txBox="1">
            <a:spLocks/>
          </p:cNvSpPr>
          <p:nvPr/>
        </p:nvSpPr>
        <p:spPr>
          <a:xfrm rot="0">
            <a:off x="6090920" y="1248410"/>
            <a:ext cx="2788920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200">
                <a:latin typeface="+mn-lt"/>
                <a:ea typeface="+mn-ea"/>
                <a:cs typeface="+mn-cs"/>
              </a:rPr>
              <a:t>        if( cmd == '5' )</a:t>
            </a:r>
            <a:endParaRPr lang="ko-KR" altLang="en-US" sz="12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200">
                <a:latin typeface="+mn-lt"/>
                <a:ea typeface="+mn-ea"/>
                <a:cs typeface="+mn-cs"/>
              </a:rPr>
              <a:t>        {</a:t>
            </a:r>
            <a:endParaRPr lang="ko-KR" altLang="en-US" sz="12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200">
                <a:latin typeface="+mn-lt"/>
                <a:ea typeface="+mn-ea"/>
                <a:cs typeface="+mn-cs"/>
              </a:rPr>
              <a:t>            Serial.println("LED ON");</a:t>
            </a:r>
            <a:endParaRPr lang="ko-KR" altLang="en-US" sz="12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200">
                <a:latin typeface="+mn-lt"/>
                <a:ea typeface="+mn-ea"/>
                <a:cs typeface="+mn-cs"/>
              </a:rPr>
              <a:t>            digitalWrite(LED1, HIGH);</a:t>
            </a:r>
            <a:endParaRPr lang="ko-KR" altLang="en-US" sz="12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200">
                <a:latin typeface="+mn-lt"/>
                <a:ea typeface="+mn-ea"/>
                <a:cs typeface="+mn-cs"/>
              </a:rPr>
              <a:t>            digitalWrite(LED2, HIGH);</a:t>
            </a:r>
            <a:endParaRPr lang="ko-KR" altLang="en-US" sz="12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200">
                <a:latin typeface="+mn-lt"/>
                <a:ea typeface="+mn-ea"/>
                <a:cs typeface="+mn-cs"/>
              </a:rPr>
              <a:t>            digitalWrite(LED3, HIGH);</a:t>
            </a:r>
            <a:endParaRPr lang="ko-KR" altLang="en-US" sz="12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200">
                <a:latin typeface="+mn-lt"/>
                <a:ea typeface="+mn-ea"/>
                <a:cs typeface="+mn-cs"/>
              </a:rPr>
              <a:t>            digitalWrite(LED4, HIGH);</a:t>
            </a:r>
            <a:endParaRPr lang="ko-KR" altLang="en-US" sz="12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200">
                <a:latin typeface="+mn-lt"/>
                <a:ea typeface="+mn-ea"/>
                <a:cs typeface="+mn-cs"/>
              </a:rPr>
              <a:t>        } </a:t>
            </a:r>
            <a:endParaRPr lang="ko-KR" altLang="en-US" sz="1200">
              <a:latin typeface="+mn-lt"/>
              <a:ea typeface="+mn-ea"/>
              <a:cs typeface="+mn-cs"/>
            </a:endParaRPr>
          </a:p>
        </p:txBody>
      </p:sp>
      <p:sp>
        <p:nvSpPr>
          <p:cNvPr id="17" name="텍스트 상자 13"/>
          <p:cNvSpPr txBox="1">
            <a:spLocks/>
          </p:cNvSpPr>
          <p:nvPr/>
        </p:nvSpPr>
        <p:spPr>
          <a:xfrm rot="0">
            <a:off x="8820150" y="1246505"/>
            <a:ext cx="269811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200">
                <a:latin typeface="+mn-lt"/>
                <a:ea typeface="+mn-ea"/>
                <a:cs typeface="+mn-cs"/>
              </a:rPr>
              <a:t>        if( cmd == '0' )</a:t>
            </a:r>
            <a:endParaRPr lang="ko-KR" altLang="en-US" sz="12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200">
                <a:latin typeface="+mn-lt"/>
                <a:ea typeface="+mn-ea"/>
                <a:cs typeface="+mn-cs"/>
              </a:rPr>
              <a:t>        {</a:t>
            </a:r>
            <a:endParaRPr lang="ko-KR" altLang="en-US" sz="12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200">
                <a:latin typeface="+mn-lt"/>
                <a:ea typeface="+mn-ea"/>
                <a:cs typeface="+mn-cs"/>
              </a:rPr>
              <a:t>            Serial.println("LED OFF");</a:t>
            </a:r>
            <a:endParaRPr lang="ko-KR" altLang="en-US" sz="12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200">
                <a:latin typeface="+mn-lt"/>
                <a:ea typeface="+mn-ea"/>
                <a:cs typeface="+mn-cs"/>
              </a:rPr>
              <a:t>            digitalWrite(LED1, LOW);</a:t>
            </a:r>
            <a:endParaRPr lang="ko-KR" altLang="en-US" sz="12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200">
                <a:latin typeface="+mn-lt"/>
                <a:ea typeface="+mn-ea"/>
                <a:cs typeface="+mn-cs"/>
              </a:rPr>
              <a:t>            digitalWrite(LED2, LOW);</a:t>
            </a:r>
            <a:endParaRPr lang="ko-KR" altLang="en-US" sz="12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200">
                <a:latin typeface="+mn-lt"/>
                <a:ea typeface="+mn-ea"/>
                <a:cs typeface="+mn-cs"/>
              </a:rPr>
              <a:t>            digitalWrite(LED3, LOW);</a:t>
            </a:r>
            <a:endParaRPr lang="ko-KR" altLang="en-US" sz="12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200">
                <a:latin typeface="+mn-lt"/>
                <a:ea typeface="+mn-ea"/>
                <a:cs typeface="+mn-cs"/>
              </a:rPr>
              <a:t>            digitalWrite(LED4, LOW);</a:t>
            </a:r>
            <a:endParaRPr lang="ko-KR" altLang="en-US" sz="12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200">
                <a:latin typeface="+mn-lt"/>
                <a:ea typeface="+mn-ea"/>
                <a:cs typeface="+mn-cs"/>
              </a:rPr>
              <a:t>        } </a:t>
            </a:r>
            <a:endParaRPr lang="ko-KR" altLang="en-US" sz="12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200">
                <a:latin typeface="+mn-lt"/>
                <a:ea typeface="+mn-ea"/>
                <a:cs typeface="+mn-cs"/>
              </a:rPr>
              <a:t>    }</a:t>
            </a:r>
            <a:endParaRPr lang="ko-KR" altLang="en-US" sz="1200">
              <a:latin typeface="+mn-lt"/>
              <a:ea typeface="+mn-ea"/>
              <a:cs typeface="+mn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1200">
                <a:latin typeface="+mn-lt"/>
                <a:ea typeface="+mn-ea"/>
                <a:cs typeface="+mn-cs"/>
              </a:rPr>
              <a:t>}</a:t>
            </a:r>
            <a:endParaRPr lang="ko-KR" altLang="en-US" sz="1200"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5</Pages>
  <Paragraphs>1</Paragraphs>
  <Words>1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전채린</dc:creator>
  <cp:lastModifiedBy>전채린</cp:lastModifiedBy>
  <dc:title>PowerPoint 프레젠테이션</dc:title>
  <cp:version>9.102.62.42430</cp:version>
</cp:coreProperties>
</file>

<file path=docProps/thumbnail.jpeg>
</file>